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0"/>
  </p:notesMasterIdLst>
  <p:sldIdLst>
    <p:sldId id="256" r:id="rId2"/>
    <p:sldId id="272" r:id="rId3"/>
    <p:sldId id="273" r:id="rId4"/>
    <p:sldId id="274" r:id="rId5"/>
    <p:sldId id="275" r:id="rId6"/>
    <p:sldId id="271" r:id="rId7"/>
    <p:sldId id="276" r:id="rId8"/>
    <p:sldId id="270" r:id="rId9"/>
  </p:sldIdLst>
  <p:sldSz cx="9906000" cy="6858000" type="A4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08A"/>
    <a:srgbClr val="D42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24" autoAdjust="0"/>
  </p:normalViewPr>
  <p:slideViewPr>
    <p:cSldViewPr>
      <p:cViewPr varScale="1">
        <p:scale>
          <a:sx n="120" d="100"/>
          <a:sy n="120" d="100"/>
        </p:scale>
        <p:origin x="1020" y="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6DC9262C-496A-4121-A41D-5E0C9EC1FD03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E8FA3339-DAE3-4C8A-9743-92CD90F17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2D6E3-181A-46F4-B69D-B01DF6504926}" type="datetimeFigureOut">
              <a:rPr lang="uk-UA"/>
              <a:pPr>
                <a:defRPr/>
              </a:pPr>
              <a:t>22/03/2021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1CBAD-B13F-499F-A592-71D9D76D2E0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A13D0-7DBC-49DC-8424-58FC7ED56165}" type="datetimeFigureOut">
              <a:rPr lang="uk-UA"/>
              <a:pPr>
                <a:defRPr/>
              </a:pPr>
              <a:t>22/03/2021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AAC54-DE91-4B92-97FB-FCB8E8CE95E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BF44D-4A3E-4853-8692-8F48ABAE7A01}" type="datetimeFigureOut">
              <a:rPr lang="uk-UA"/>
              <a:pPr>
                <a:defRPr/>
              </a:pPr>
              <a:t>22/03/2021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E4337-5365-4258-BB53-30D0E82A16A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4F15B-1EFD-425A-8A3C-EF7E1004536F}" type="datetimeFigureOut">
              <a:rPr lang="uk-UA"/>
              <a:pPr>
                <a:defRPr/>
              </a:pPr>
              <a:t>22/03/2021</a:t>
            </a:fld>
            <a:endParaRPr lang="uk-UA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1BD34-FEFD-4B5E-8F6B-36D7E628A69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161C4-B63A-460B-9A28-40E5786FBABA}" type="datetimeFigureOut">
              <a:rPr lang="uk-UA"/>
              <a:pPr>
                <a:defRPr/>
              </a:pPr>
              <a:t>22/03/2021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31B2E-7C53-4FAD-920E-25C5575AD8F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49610-9061-432F-B0CE-35F3F58766A1}" type="datetimeFigureOut">
              <a:rPr lang="uk-UA"/>
              <a:pPr>
                <a:defRPr/>
              </a:pPr>
              <a:t>22/03/2021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8A6D1-BF47-4BBC-969D-03AA7D1F5D0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ADE45-332C-491E-8C1C-4E6B7303A478}" type="datetimeFigureOut">
              <a:rPr lang="uk-UA"/>
              <a:pPr>
                <a:defRPr/>
              </a:pPr>
              <a:t>22/03/2021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C96C0-9267-4668-9001-CC9F6087F63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D7D8C-A7BF-4B3D-A157-F4EAD41E0301}" type="datetimeFigureOut">
              <a:rPr lang="uk-UA"/>
              <a:pPr>
                <a:defRPr/>
              </a:pPr>
              <a:t>22/03/2021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4A05A-9102-4CC5-AAA1-CF90B60F0BD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5EF9F-6E48-4D85-86E3-8B8747D198A2}" type="datetimeFigureOut">
              <a:rPr lang="uk-UA"/>
              <a:pPr>
                <a:defRPr/>
              </a:pPr>
              <a:t>22/03/2021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5A908-F31E-468C-9286-443ED34F2F2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0EA0D-88CF-4415-857B-584DEDCDEC09}" type="datetimeFigureOut">
              <a:rPr lang="uk-UA"/>
              <a:pPr>
                <a:defRPr/>
              </a:pPr>
              <a:t>22/03/2021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25106-6546-414A-8067-6E895A68F37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AD775-7C54-4561-AC6A-B26F9B4B7693}" type="datetimeFigureOut">
              <a:rPr lang="uk-UA"/>
              <a:pPr>
                <a:defRPr/>
              </a:pPr>
              <a:t>22/03/2021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9B7A8-9720-4C65-B62A-71A8D91CCB7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97FBB-A0E9-438E-99FC-DE05DD36AE38}" type="datetimeFigureOut">
              <a:rPr lang="uk-UA"/>
              <a:pPr>
                <a:defRPr/>
              </a:pPr>
              <a:t>22/03/2021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9F736-D1CC-447D-A900-C58BECADA18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A90FE-4174-4582-83CE-782BBC8F94A9}" type="datetimeFigureOut">
              <a:rPr lang="uk-UA"/>
              <a:pPr>
                <a:defRPr/>
              </a:pPr>
              <a:t>22/03/2021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3A806-904B-484A-A3FF-6E125F19EAA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20483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172ECD-B322-4097-A275-C3CF00BF83A5}" type="datetimeFigureOut">
              <a:rPr lang="uk-UA"/>
              <a:pPr>
                <a:defRPr/>
              </a:pPr>
              <a:t>22/03/2021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AEAD51-983E-40A8-8D78-A119189C838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452563" y="981075"/>
            <a:ext cx="6934200" cy="78581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sz="3600" b="1" smtClean="0">
                <a:solidFill>
                  <a:srgbClr val="0A408A"/>
                </a:solidFill>
                <a:latin typeface="Calibri" pitchFamily="34" charset="0"/>
                <a:cs typeface="Arial" charset="0"/>
              </a:rPr>
              <a:t>Варіант</a:t>
            </a:r>
            <a:r>
              <a:rPr lang="uk-UA" sz="3600" b="1" dirty="0" smtClean="0">
                <a:solidFill>
                  <a:srgbClr val="0A408A"/>
                </a:solidFill>
                <a:latin typeface="Calibri" pitchFamily="34" charset="0"/>
                <a:cs typeface="Arial" charset="0"/>
              </a:rPr>
              <a:t>и</a:t>
            </a:r>
            <a:r>
              <a:rPr lang="ru-RU" sz="3600" b="1" dirty="0" smtClean="0">
                <a:solidFill>
                  <a:srgbClr val="0A408A"/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sz="3600" b="1" dirty="0" err="1" smtClean="0">
                <a:solidFill>
                  <a:srgbClr val="0A408A"/>
                </a:solidFill>
                <a:latin typeface="Calibri" pitchFamily="34" charset="0"/>
                <a:cs typeface="Arial" charset="0"/>
              </a:rPr>
              <a:t>вивісок</a:t>
            </a:r>
            <a:r>
              <a:rPr lang="ru-RU" sz="3600" b="1" dirty="0" smtClean="0">
                <a:solidFill>
                  <a:srgbClr val="0A408A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3600" b="1" dirty="0" smtClean="0">
                <a:solidFill>
                  <a:srgbClr val="0A408A"/>
                </a:solidFill>
                <a:latin typeface="Calibri" pitchFamily="34" charset="0"/>
                <a:cs typeface="Arial" charset="0"/>
              </a:rPr>
              <a:t>F5</a:t>
            </a:r>
          </a:p>
        </p:txBody>
      </p:sp>
      <p:pic>
        <p:nvPicPr>
          <p:cNvPr id="16386" name="Picture 2" descr="T:\Общие документы\Югконтракт\F5\Оформление ТТ F5\Фотоотчеты F5\P101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2050" y="1719263"/>
            <a:ext cx="4968875" cy="37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452438" y="1119188"/>
            <a:ext cx="91090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500" b="1">
                <a:solidFill>
                  <a:srgbClr val="0A408A"/>
                </a:solidFill>
                <a:latin typeface="Calibri" pitchFamily="34" charset="0"/>
              </a:rPr>
              <a:t>1</a:t>
            </a:r>
            <a:r>
              <a:rPr lang="ru-RU" sz="2500" b="1">
                <a:solidFill>
                  <a:srgbClr val="0A408A"/>
                </a:solidFill>
                <a:latin typeface="Calibri" pitchFamily="34" charset="0"/>
              </a:rPr>
              <a:t> Світлова вивіска прямокутна</a:t>
            </a:r>
            <a:r>
              <a:rPr lang="en-US" sz="2500" b="1">
                <a:solidFill>
                  <a:srgbClr val="0A408A"/>
                </a:solidFill>
                <a:latin typeface="Calibri" pitchFamily="34" charset="0"/>
              </a:rPr>
              <a:t/>
            </a:r>
            <a:br>
              <a:rPr lang="en-US" sz="2500" b="1">
                <a:solidFill>
                  <a:srgbClr val="0A408A"/>
                </a:solidFill>
                <a:latin typeface="Calibri" pitchFamily="34" charset="0"/>
              </a:rPr>
            </a:br>
            <a:r>
              <a:rPr lang="ru-RU" sz="2000" b="1">
                <a:solidFill>
                  <a:srgbClr val="0A408A"/>
                </a:solidFill>
                <a:latin typeface="Calibri" pitchFamily="34" charset="0"/>
              </a:rPr>
              <a:t>2000х400 мм</a:t>
            </a:r>
            <a:r>
              <a:rPr lang="en-US" sz="2000" b="1">
                <a:solidFill>
                  <a:srgbClr val="0A408A"/>
                </a:solidFill>
                <a:latin typeface="Calibri" pitchFamily="34" charset="0"/>
              </a:rPr>
              <a:t> (</a:t>
            </a:r>
            <a:r>
              <a:rPr lang="ru-RU" sz="2000" b="1">
                <a:solidFill>
                  <a:srgbClr val="0A408A"/>
                </a:solidFill>
                <a:latin typeface="Calibri" pitchFamily="34" charset="0"/>
              </a:rPr>
              <a:t>3000х600 мм</a:t>
            </a:r>
            <a:r>
              <a:rPr lang="en-US" sz="2000" b="1">
                <a:solidFill>
                  <a:srgbClr val="0A408A"/>
                </a:solidFill>
                <a:latin typeface="Calibri" pitchFamily="34" charset="0"/>
              </a:rPr>
              <a:t>)</a:t>
            </a:r>
            <a:r>
              <a:rPr lang="ru-RU" sz="2000" b="1">
                <a:solidFill>
                  <a:srgbClr val="0A408A"/>
                </a:solidFill>
                <a:latin typeface="Calibri" pitchFamily="34" charset="0"/>
              </a:rPr>
              <a:t>. </a:t>
            </a:r>
            <a:endParaRPr lang="en-US" sz="2000" b="1">
              <a:solidFill>
                <a:srgbClr val="0A408A"/>
              </a:solidFill>
              <a:latin typeface="Calibri" pitchFamily="34" charset="0"/>
            </a:endParaRPr>
          </a:p>
        </p:txBody>
      </p:sp>
      <p:pic>
        <p:nvPicPr>
          <p:cNvPr id="2150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3988" y="3068638"/>
            <a:ext cx="7442200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488950" y="1125538"/>
            <a:ext cx="91090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500" b="1">
                <a:solidFill>
                  <a:srgbClr val="0A408A"/>
                </a:solidFill>
                <a:latin typeface="Calibri" pitchFamily="34" charset="0"/>
              </a:rPr>
              <a:t>2</a:t>
            </a:r>
            <a:r>
              <a:rPr lang="ru-RU" sz="2500" b="1">
                <a:solidFill>
                  <a:srgbClr val="0A408A"/>
                </a:solidFill>
                <a:latin typeface="Calibri" pitchFamily="34" charset="0"/>
              </a:rPr>
              <a:t> Вивіска з об'ємними світловими літерами</a:t>
            </a:r>
            <a:r>
              <a:rPr lang="en-US" sz="2500" b="1">
                <a:solidFill>
                  <a:srgbClr val="0A408A"/>
                </a:solidFill>
                <a:latin typeface="Calibri" pitchFamily="34" charset="0"/>
              </a:rPr>
              <a:t/>
            </a:r>
            <a:br>
              <a:rPr lang="en-US" sz="2500" b="1">
                <a:solidFill>
                  <a:srgbClr val="0A408A"/>
                </a:solidFill>
                <a:latin typeface="Calibri" pitchFamily="34" charset="0"/>
              </a:rPr>
            </a:br>
            <a:r>
              <a:rPr lang="en-US" sz="2500" b="1">
                <a:solidFill>
                  <a:srgbClr val="0A408A"/>
                </a:solidFill>
                <a:latin typeface="Calibri" pitchFamily="34" charset="0"/>
              </a:rPr>
              <a:t> </a:t>
            </a:r>
            <a:r>
              <a:rPr lang="ru-RU" b="1">
                <a:solidFill>
                  <a:srgbClr val="0A408A"/>
                </a:solidFill>
              </a:rPr>
              <a:t>2000х400 мм</a:t>
            </a:r>
            <a:r>
              <a:rPr lang="en-US" b="1">
                <a:solidFill>
                  <a:srgbClr val="0A408A"/>
                </a:solidFill>
              </a:rPr>
              <a:t> (</a:t>
            </a:r>
            <a:r>
              <a:rPr lang="ru-RU" b="1">
                <a:solidFill>
                  <a:srgbClr val="0A408A"/>
                </a:solidFill>
              </a:rPr>
              <a:t>3000х600 мм</a:t>
            </a:r>
            <a:r>
              <a:rPr lang="en-US" b="1">
                <a:solidFill>
                  <a:srgbClr val="0A408A"/>
                </a:solidFill>
              </a:rPr>
              <a:t>)</a:t>
            </a:r>
            <a:r>
              <a:rPr lang="ru-RU" b="1">
                <a:solidFill>
                  <a:srgbClr val="0A408A"/>
                </a:solidFill>
              </a:rPr>
              <a:t>.</a:t>
            </a:r>
            <a:r>
              <a:rPr lang="ru-RU"/>
              <a:t> </a:t>
            </a:r>
            <a:endParaRPr lang="en-US"/>
          </a:p>
        </p:txBody>
      </p:sp>
      <p:pic>
        <p:nvPicPr>
          <p:cNvPr id="22530" name="Рисунок 6"/>
          <p:cNvPicPr>
            <a:picLocks noChangeAspect="1"/>
          </p:cNvPicPr>
          <p:nvPr/>
        </p:nvPicPr>
        <p:blipFill>
          <a:blip r:embed="rId2"/>
          <a:srcRect l="3053"/>
          <a:stretch>
            <a:fillRect/>
          </a:stretch>
        </p:blipFill>
        <p:spPr bwMode="auto">
          <a:xfrm>
            <a:off x="2598738" y="2003425"/>
            <a:ext cx="634841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825" y="3644900"/>
            <a:ext cx="71342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452438" y="1119188"/>
            <a:ext cx="91090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500" b="1">
                <a:solidFill>
                  <a:srgbClr val="0A408A"/>
                </a:solidFill>
                <a:latin typeface="Calibri" pitchFamily="34" charset="0"/>
              </a:rPr>
              <a:t>3</a:t>
            </a:r>
            <a:r>
              <a:rPr lang="ru-RU" sz="2500" b="1">
                <a:solidFill>
                  <a:srgbClr val="0A408A"/>
                </a:solidFill>
                <a:latin typeface="Calibri" pitchFamily="34" charset="0"/>
              </a:rPr>
              <a:t> Вивіска з об'ємними світловими літерами з контражурною підсвіткою</a:t>
            </a:r>
            <a:r>
              <a:rPr lang="en-US" sz="2500" b="1">
                <a:solidFill>
                  <a:srgbClr val="0A408A"/>
                </a:solidFill>
                <a:latin typeface="Calibri" pitchFamily="34" charset="0"/>
              </a:rPr>
              <a:t/>
            </a:r>
            <a:br>
              <a:rPr lang="en-US" sz="2500" b="1">
                <a:solidFill>
                  <a:srgbClr val="0A408A"/>
                </a:solidFill>
                <a:latin typeface="Calibri" pitchFamily="34" charset="0"/>
              </a:rPr>
            </a:br>
            <a:r>
              <a:rPr lang="en-US" sz="2000" b="1">
                <a:solidFill>
                  <a:srgbClr val="0A408A"/>
                </a:solidFill>
                <a:latin typeface="Calibri" pitchFamily="34" charset="0"/>
              </a:rPr>
              <a:t>2</a:t>
            </a:r>
            <a:r>
              <a:rPr lang="ru-RU" sz="2000" b="1">
                <a:solidFill>
                  <a:srgbClr val="0A408A"/>
                </a:solidFill>
                <a:latin typeface="Calibri" pitchFamily="34" charset="0"/>
              </a:rPr>
              <a:t>000х</a:t>
            </a:r>
            <a:r>
              <a:rPr lang="en-US" sz="2000" b="1">
                <a:solidFill>
                  <a:srgbClr val="0A408A"/>
                </a:solidFill>
                <a:latin typeface="Calibri" pitchFamily="34" charset="0"/>
              </a:rPr>
              <a:t>4</a:t>
            </a:r>
            <a:r>
              <a:rPr lang="ru-RU" sz="2000" b="1">
                <a:solidFill>
                  <a:srgbClr val="0A408A"/>
                </a:solidFill>
                <a:latin typeface="Calibri" pitchFamily="34" charset="0"/>
              </a:rPr>
              <a:t>00 мм</a:t>
            </a:r>
            <a:r>
              <a:rPr lang="en-US" sz="2000" b="1">
                <a:solidFill>
                  <a:srgbClr val="0A408A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2056" name="Рисунок 5"/>
          <p:cNvPicPr>
            <a:picLocks noChangeAspect="1"/>
          </p:cNvPicPr>
          <p:nvPr/>
        </p:nvPicPr>
        <p:blipFill>
          <a:blip r:embed="rId3"/>
          <a:srcRect b="34351"/>
          <a:stretch>
            <a:fillRect/>
          </a:stretch>
        </p:blipFill>
        <p:spPr bwMode="auto">
          <a:xfrm>
            <a:off x="6392863" y="2187575"/>
            <a:ext cx="242093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920750" y="2235200"/>
          <a:ext cx="5218113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r:id="rId4" imgW="5217745" imgH="3023366" progId="">
                  <p:embed/>
                </p:oleObj>
              </mc:Choice>
              <mc:Fallback>
                <p:oleObj r:id="rId4" imgW="5217745" imgH="3023366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2235200"/>
                        <a:ext cx="5218113" cy="302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452438" y="1119188"/>
            <a:ext cx="91090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500" b="1">
                <a:solidFill>
                  <a:srgbClr val="0A408A"/>
                </a:solidFill>
                <a:latin typeface="Calibri" pitchFamily="34" charset="0"/>
              </a:rPr>
              <a:t>4</a:t>
            </a:r>
            <a:r>
              <a:rPr lang="ru-RU" sz="2500" b="1">
                <a:solidFill>
                  <a:srgbClr val="0A408A"/>
                </a:solidFill>
                <a:latin typeface="Calibri" pitchFamily="34" charset="0"/>
              </a:rPr>
              <a:t> Вивіска композитна з фрезерованими літерами, що світяться</a:t>
            </a:r>
            <a:r>
              <a:rPr lang="en-US" sz="2500" b="1">
                <a:solidFill>
                  <a:srgbClr val="0A408A"/>
                </a:solidFill>
                <a:latin typeface="Calibri" pitchFamily="34" charset="0"/>
              </a:rPr>
              <a:t/>
            </a:r>
            <a:br>
              <a:rPr lang="en-US" sz="2500" b="1">
                <a:solidFill>
                  <a:srgbClr val="0A408A"/>
                </a:solidFill>
                <a:latin typeface="Calibri" pitchFamily="34" charset="0"/>
              </a:rPr>
            </a:br>
            <a:r>
              <a:rPr lang="en-US" sz="2000" b="1">
                <a:solidFill>
                  <a:srgbClr val="0A408A"/>
                </a:solidFill>
                <a:latin typeface="Calibri" pitchFamily="34" charset="0"/>
              </a:rPr>
              <a:t>3</a:t>
            </a:r>
            <a:r>
              <a:rPr lang="ru-RU" sz="2000" b="1">
                <a:solidFill>
                  <a:srgbClr val="0A408A"/>
                </a:solidFill>
                <a:latin typeface="Calibri" pitchFamily="34" charset="0"/>
              </a:rPr>
              <a:t>000х</a:t>
            </a:r>
            <a:r>
              <a:rPr lang="en-US" sz="2000" b="1">
                <a:solidFill>
                  <a:srgbClr val="0A408A"/>
                </a:solidFill>
                <a:latin typeface="Calibri" pitchFamily="34" charset="0"/>
              </a:rPr>
              <a:t>6</a:t>
            </a:r>
            <a:r>
              <a:rPr lang="ru-RU" sz="2000" b="1">
                <a:solidFill>
                  <a:srgbClr val="0A408A"/>
                </a:solidFill>
                <a:latin typeface="Calibri" pitchFamily="34" charset="0"/>
              </a:rPr>
              <a:t>00 мм </a:t>
            </a:r>
            <a:endParaRPr lang="en-US" sz="2000" b="1">
              <a:solidFill>
                <a:srgbClr val="0A408A"/>
              </a:solidFill>
              <a:latin typeface="Calibri" pitchFamily="34" charset="0"/>
            </a:endParaRPr>
          </a:p>
        </p:txBody>
      </p:sp>
      <p:pic>
        <p:nvPicPr>
          <p:cNvPr id="26627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325" y="2636838"/>
            <a:ext cx="88773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452438" y="1119188"/>
            <a:ext cx="91090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500" b="1">
                <a:solidFill>
                  <a:srgbClr val="0A408A"/>
                </a:solidFill>
                <a:latin typeface="Calibri" pitchFamily="34" charset="0"/>
              </a:rPr>
              <a:t>5</a:t>
            </a:r>
            <a:r>
              <a:rPr lang="ru-RU" sz="2500" b="1">
                <a:solidFill>
                  <a:srgbClr val="0A408A"/>
                </a:solidFill>
                <a:latin typeface="Calibri" pitchFamily="34" charset="0"/>
              </a:rPr>
              <a:t> Світловий логотип фігурний</a:t>
            </a:r>
            <a:r>
              <a:rPr lang="en-US" sz="2500" b="1">
                <a:solidFill>
                  <a:srgbClr val="0A408A"/>
                </a:solidFill>
                <a:latin typeface="Calibri" pitchFamily="34" charset="0"/>
              </a:rPr>
              <a:t/>
            </a:r>
            <a:br>
              <a:rPr lang="en-US" sz="2500" b="1">
                <a:solidFill>
                  <a:srgbClr val="0A408A"/>
                </a:solidFill>
                <a:latin typeface="Calibri" pitchFamily="34" charset="0"/>
              </a:rPr>
            </a:br>
            <a:r>
              <a:rPr lang="ru-RU" sz="2000" b="1">
                <a:solidFill>
                  <a:srgbClr val="0A408A"/>
                </a:solidFill>
                <a:latin typeface="Calibri" pitchFamily="34" charset="0"/>
              </a:rPr>
              <a:t>1100х550 мм </a:t>
            </a:r>
            <a:endParaRPr lang="en-US" sz="2000" b="1">
              <a:solidFill>
                <a:srgbClr val="0A408A"/>
              </a:solidFill>
              <a:latin typeface="Calibri" pitchFamily="34" charset="0"/>
            </a:endParaRPr>
          </a:p>
        </p:txBody>
      </p:sp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3440113" y="2636838"/>
          <a:ext cx="3683000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3" imgW="3682540" imgH="2222222" progId="">
                  <p:embed/>
                </p:oleObj>
              </mc:Choice>
              <mc:Fallback>
                <p:oleObj r:id="rId3" imgW="3682540" imgH="2222222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113" y="2636838"/>
                        <a:ext cx="3683000" cy="222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452438" y="1119188"/>
            <a:ext cx="91090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500" b="1">
                <a:solidFill>
                  <a:srgbClr val="0A408A"/>
                </a:solidFill>
                <a:latin typeface="Calibri" pitchFamily="34" charset="0"/>
              </a:rPr>
              <a:t>8 </a:t>
            </a:r>
            <a:r>
              <a:rPr lang="ru-RU" sz="2500" b="1">
                <a:solidFill>
                  <a:srgbClr val="0A408A"/>
                </a:solidFill>
                <a:latin typeface="Calibri" pitchFamily="34" charset="0"/>
              </a:rPr>
              <a:t>Торцевий лайтбокс 69х69х13 см</a:t>
            </a:r>
            <a:r>
              <a:rPr lang="ru-RU" sz="2000" b="1">
                <a:solidFill>
                  <a:srgbClr val="0A408A"/>
                </a:solidFill>
                <a:latin typeface="Calibri" pitchFamily="34" charset="0"/>
              </a:rPr>
              <a:t>. </a:t>
            </a:r>
            <a:endParaRPr lang="en-US" sz="2000" b="1">
              <a:solidFill>
                <a:srgbClr val="0A408A"/>
              </a:solidFill>
              <a:latin typeface="Calibri" pitchFamily="34" charset="0"/>
            </a:endParaRPr>
          </a:p>
        </p:txBody>
      </p:sp>
      <p:pic>
        <p:nvPicPr>
          <p:cNvPr id="2765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050" y="1928813"/>
            <a:ext cx="4411663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1200" y="1885950"/>
            <a:ext cx="4367213" cy="3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452438" y="1119188"/>
            <a:ext cx="91090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500" b="1">
                <a:solidFill>
                  <a:srgbClr val="0A408A"/>
                </a:solidFill>
                <a:latin typeface="Calibri" pitchFamily="34" charset="0"/>
              </a:rPr>
              <a:t>12</a:t>
            </a:r>
            <a:r>
              <a:rPr lang="ru-RU" sz="2500" b="1">
                <a:solidFill>
                  <a:srgbClr val="0A408A"/>
                </a:solidFill>
                <a:latin typeface="Calibri" pitchFamily="34" charset="0"/>
              </a:rPr>
              <a:t> </a:t>
            </a:r>
            <a:r>
              <a:rPr lang="ru-RU" sz="2500" b="1">
                <a:solidFill>
                  <a:srgbClr val="0A408A"/>
                </a:solidFill>
              </a:rPr>
              <a:t>В</a:t>
            </a:r>
            <a:r>
              <a:rPr lang="ru-RU" sz="2500" b="1">
                <a:solidFill>
                  <a:srgbClr val="0A408A"/>
                </a:solidFill>
                <a:latin typeface="Calibri" pitchFamily="34" charset="0"/>
              </a:rPr>
              <a:t>ивіска прямокутна не світлова</a:t>
            </a:r>
            <a:r>
              <a:rPr lang="en-US" sz="2500" b="1">
                <a:solidFill>
                  <a:srgbClr val="0A408A"/>
                </a:solidFill>
                <a:latin typeface="Calibri" pitchFamily="34" charset="0"/>
              </a:rPr>
              <a:t/>
            </a:r>
            <a:br>
              <a:rPr lang="en-US" sz="2500" b="1">
                <a:solidFill>
                  <a:srgbClr val="0A408A"/>
                </a:solidFill>
                <a:latin typeface="Calibri" pitchFamily="34" charset="0"/>
              </a:rPr>
            </a:br>
            <a:r>
              <a:rPr lang="ru-RU" sz="2000" b="1">
                <a:solidFill>
                  <a:srgbClr val="0A408A"/>
                </a:solidFill>
                <a:latin typeface="Calibri" pitchFamily="34" charset="0"/>
              </a:rPr>
              <a:t>3000х</a:t>
            </a:r>
            <a:r>
              <a:rPr lang="en-US" sz="2000" b="1">
                <a:solidFill>
                  <a:srgbClr val="0A408A"/>
                </a:solidFill>
                <a:latin typeface="Calibri" pitchFamily="34" charset="0"/>
              </a:rPr>
              <a:t>6</a:t>
            </a:r>
            <a:r>
              <a:rPr lang="ru-RU" sz="2000" b="1">
                <a:solidFill>
                  <a:srgbClr val="0A408A"/>
                </a:solidFill>
                <a:latin typeface="Calibri" pitchFamily="34" charset="0"/>
              </a:rPr>
              <a:t>00 мм</a:t>
            </a:r>
            <a:r>
              <a:rPr lang="en-US" sz="2000" b="1">
                <a:solidFill>
                  <a:srgbClr val="0A408A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18437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9538" y="2060575"/>
            <a:ext cx="4767262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uk-U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uk-U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4489</TotalTime>
  <Words>84</Words>
  <Application>Microsoft Office PowerPoint</Application>
  <PresentationFormat>Лист A4 (210x297 мм)</PresentationFormat>
  <Paragraphs>8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ngl</dc:creator>
  <cp:lastModifiedBy>Побережна Наталія Олександрівна</cp:lastModifiedBy>
  <cp:revision>299</cp:revision>
  <dcterms:created xsi:type="dcterms:W3CDTF">2011-01-18T17:21:57Z</dcterms:created>
  <dcterms:modified xsi:type="dcterms:W3CDTF">2021-03-22T16:12:17Z</dcterms:modified>
</cp:coreProperties>
</file>